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96"/>
  </p:notesMasterIdLst>
  <p:sldIdLst>
    <p:sldId id="256" r:id="rId2"/>
    <p:sldId id="258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6" r:id="rId15"/>
    <p:sldId id="277" r:id="rId16"/>
    <p:sldId id="274" r:id="rId17"/>
    <p:sldId id="294" r:id="rId18"/>
    <p:sldId id="278" r:id="rId19"/>
    <p:sldId id="279" r:id="rId20"/>
    <p:sldId id="25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5" r:id="rId29"/>
    <p:sldId id="287" r:id="rId30"/>
    <p:sldId id="288" r:id="rId31"/>
    <p:sldId id="289" r:id="rId32"/>
    <p:sldId id="269" r:id="rId33"/>
    <p:sldId id="270" r:id="rId34"/>
    <p:sldId id="271" r:id="rId35"/>
    <p:sldId id="272" r:id="rId36"/>
    <p:sldId id="290" r:id="rId37"/>
    <p:sldId id="291" r:id="rId38"/>
    <p:sldId id="292" r:id="rId39"/>
    <p:sldId id="293" r:id="rId40"/>
    <p:sldId id="331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404" r:id="rId73"/>
    <p:sldId id="405" r:id="rId74"/>
    <p:sldId id="406" r:id="rId75"/>
    <p:sldId id="407" r:id="rId76"/>
    <p:sldId id="408" r:id="rId77"/>
    <p:sldId id="367" r:id="rId78"/>
    <p:sldId id="372" r:id="rId79"/>
    <p:sldId id="368" r:id="rId80"/>
    <p:sldId id="369" r:id="rId81"/>
    <p:sldId id="370" r:id="rId82"/>
    <p:sldId id="373" r:id="rId83"/>
    <p:sldId id="374" r:id="rId84"/>
    <p:sldId id="371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409" r:id="rId94"/>
    <p:sldId id="41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52515" autoAdjust="0"/>
  </p:normalViewPr>
  <p:slideViewPr>
    <p:cSldViewPr snapToGrid="0">
      <p:cViewPr varScale="1">
        <p:scale>
          <a:sx n="58" d="100"/>
          <a:sy n="58" d="100"/>
        </p:scale>
        <p:origin x="3036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gox86/hash_extender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N’importe qui peut installer le https sur son serveur de commande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4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sait pas avec qui on parle?</a:t>
            </a:r>
          </a:p>
          <a:p>
            <a:r>
              <a:rPr lang="fr-FR" dirty="0"/>
              <a:t>Authenticité :  donc certificat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72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Navigateur valide le certificat (chrome ou </a:t>
            </a:r>
            <a:r>
              <a:rPr lang="fr-FR" dirty="0" err="1"/>
              <a:t>firefox</a:t>
            </a:r>
            <a:r>
              <a:rPr lang="fr-FR" dirty="0"/>
              <a:t>)</a:t>
            </a:r>
          </a:p>
          <a:p>
            <a:r>
              <a:rPr lang="fr-FR" dirty="0"/>
              <a:t>Qu’est ce qui empêche d’ajouter le certificat de google pour se faire passer de google?</a:t>
            </a:r>
          </a:p>
          <a:p>
            <a:r>
              <a:rPr lang="fr-FR" dirty="0"/>
              <a:t>Comment un navigateur </a:t>
            </a:r>
            <a:r>
              <a:rPr lang="fr-FR" dirty="0" err="1"/>
              <a:t>verifie</a:t>
            </a:r>
            <a:r>
              <a:rPr lang="fr-FR" dirty="0"/>
              <a:t> un certificat ? Que contient un certificat ?</a:t>
            </a:r>
          </a:p>
          <a:p>
            <a:r>
              <a:rPr lang="fr-FR" dirty="0"/>
              <a:t>Pourquoi les erreurs de certificats?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Certificat SSL : un fichier représenté sous plusieurs formats?</a:t>
            </a:r>
          </a:p>
          <a:p>
            <a:r>
              <a:rPr lang="fr-FR" dirty="0"/>
              <a:t>.</a:t>
            </a:r>
            <a:r>
              <a:rPr lang="fr-FR" dirty="0" err="1"/>
              <a:t>pem</a:t>
            </a:r>
            <a:r>
              <a:rPr lang="fr-FR" dirty="0"/>
              <a:t> pour les certificats au format texte</a:t>
            </a:r>
          </a:p>
          <a:p>
            <a:r>
              <a:rPr lang="fr-FR" dirty="0"/>
              <a:t>.der pour les certificats binaires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03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937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600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1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(ancienne , un seul nom de domaine) et </a:t>
            </a:r>
            <a:r>
              <a:rPr lang="fr-FR" dirty="0" err="1"/>
              <a:t>subject</a:t>
            </a:r>
            <a:r>
              <a:rPr lang="fr-FR" dirty="0"/>
              <a:t> alt </a:t>
            </a:r>
            <a:r>
              <a:rPr lang="fr-FR" dirty="0" err="1"/>
              <a:t>name</a:t>
            </a:r>
            <a:r>
              <a:rPr lang="fr-FR" dirty="0"/>
              <a:t> (</a:t>
            </a:r>
            <a:r>
              <a:rPr lang="fr-FR" dirty="0" err="1"/>
              <a:t>recente</a:t>
            </a:r>
            <a:r>
              <a:rPr lang="fr-FR" dirty="0"/>
              <a:t>, avec plusieurs nom de domaine) : </a:t>
            </a:r>
          </a:p>
          <a:p>
            <a:endParaRPr lang="fr-FR" dirty="0"/>
          </a:p>
          <a:p>
            <a:r>
              <a:rPr lang="fr-FR" dirty="0"/>
              <a:t>Validité de certificat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529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le même certificat mais dans diffèrent temps, le certificat n’est pas valide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2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Utilisons un logiciel de cryptographie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5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36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98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</a:t>
            </a:r>
          </a:p>
          <a:p>
            <a:r>
              <a:rPr lang="fr-FR" dirty="0"/>
              <a:t>L’information la plus importante c’est la signature de </a:t>
            </a:r>
            <a:r>
              <a:rPr lang="fr-FR" dirty="0" err="1"/>
              <a:t>amazon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-</a:t>
            </a:r>
            <a:r>
              <a:rPr lang="fr-FR" dirty="0" err="1"/>
              <a:t>noout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725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amazon</a:t>
            </a:r>
            <a:r>
              <a:rPr lang="fr-FR" dirty="0"/>
              <a:t>?</a:t>
            </a:r>
          </a:p>
          <a:p>
            <a:r>
              <a:rPr lang="fr-FR" dirty="0"/>
              <a:t>L’autorité de confiances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57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un pirate il va forger un certificat hacking-autodidacte.fr</a:t>
            </a:r>
          </a:p>
          <a:p>
            <a:r>
              <a:rPr lang="fr-FR" dirty="0" err="1"/>
              <a:t>Issuer</a:t>
            </a:r>
            <a:r>
              <a:rPr lang="fr-FR" dirty="0"/>
              <a:t> : attaquant</a:t>
            </a:r>
          </a:p>
          <a:p>
            <a:r>
              <a:rPr lang="fr-FR" dirty="0"/>
              <a:t>Clé : …</a:t>
            </a:r>
          </a:p>
          <a:p>
            <a:r>
              <a:rPr lang="fr-FR" dirty="0"/>
              <a:t>Signé ma certificat par ma propre clé privée </a:t>
            </a:r>
          </a:p>
          <a:p>
            <a:r>
              <a:rPr lang="fr-FR" dirty="0"/>
              <a:t>(certificat auto signé)</a:t>
            </a:r>
          </a:p>
          <a:p>
            <a:endParaRPr lang="fr-FR" dirty="0"/>
          </a:p>
          <a:p>
            <a:r>
              <a:rPr lang="fr-FR" dirty="0"/>
              <a:t>Comme faire ?</a:t>
            </a:r>
          </a:p>
          <a:p>
            <a:r>
              <a:rPr lang="fr-FR" dirty="0"/>
              <a:t>Les navigateurs comme chrome et </a:t>
            </a:r>
            <a:r>
              <a:rPr lang="fr-FR" dirty="0" err="1"/>
              <a:t>firefox</a:t>
            </a:r>
            <a:r>
              <a:rPr lang="fr-FR" dirty="0"/>
              <a:t> refuse les certificats auto-signés?</a:t>
            </a:r>
          </a:p>
          <a:p>
            <a:r>
              <a:rPr lang="fr-FR" dirty="0"/>
              <a:t>Acceptés par des entités ou systèmes de confiances</a:t>
            </a:r>
          </a:p>
          <a:p>
            <a:endParaRPr lang="fr-FR" dirty="0"/>
          </a:p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encrypt</a:t>
            </a:r>
            <a:endParaRPr lang="fr-FR" dirty="0"/>
          </a:p>
          <a:p>
            <a:r>
              <a:rPr lang="fr-FR" dirty="0" err="1"/>
              <a:t>Cloudeflare</a:t>
            </a:r>
            <a:r>
              <a:rPr lang="fr-FR" dirty="0"/>
              <a:t> </a:t>
            </a:r>
          </a:p>
          <a:p>
            <a:r>
              <a:rPr lang="fr-FR" dirty="0" err="1"/>
              <a:t>Digicert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77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963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de problème si un certificat intermédiaire saute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40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https://github.com/SitrakaResearchAndPOC/docker_crypto_attack</a:t>
            </a:r>
          </a:p>
          <a:p>
            <a:endParaRPr lang="fr-FR" dirty="0"/>
          </a:p>
          <a:p>
            <a:r>
              <a:rPr lang="fr-FR" dirty="0"/>
              <a:t>https://www.baeldung.com/cs/length-extension-attack</a:t>
            </a:r>
          </a:p>
          <a:p>
            <a:r>
              <a:rPr lang="fr-FR" dirty="0"/>
              <a:t>https://www.youtube.com/watch?v=HH0fuE47X3s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250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l’</a:t>
            </a:r>
            <a:r>
              <a:rPr lang="fr-FR" dirty="0" err="1"/>
              <a:t>implementation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la génération de clé (système stressant ou </a:t>
            </a:r>
            <a:r>
              <a:rPr lang="fr-FR" dirty="0" err="1"/>
              <a:t>random</a:t>
            </a:r>
            <a:r>
              <a:rPr lang="fr-FR" dirty="0"/>
              <a:t> faible)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32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tous se passe bien, on envoie un code ok!</a:t>
            </a:r>
          </a:p>
          <a:p>
            <a:r>
              <a:rPr lang="fr-FR" dirty="0"/>
              <a:t>Attaque oracle </a:t>
            </a:r>
            <a:r>
              <a:rPr lang="fr-FR" dirty="0" err="1"/>
              <a:t>padding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19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Tester avec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431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47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225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run: </a:t>
            </a:r>
            <a:r>
              <a:rPr lang="fr-FR" dirty="0" err="1"/>
              <a:t>Unciphering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https://github.com/cExplr/CBC_Byte_Flipping/tree/master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TESTED : Bit </a:t>
            </a:r>
            <a:r>
              <a:rPr lang="fr-FR" dirty="0" err="1"/>
              <a:t>flipping</a:t>
            </a:r>
            <a:r>
              <a:rPr lang="fr-FR" dirty="0"/>
              <a:t> : </a:t>
            </a:r>
          </a:p>
          <a:p>
            <a:r>
              <a:rPr lang="fr-FR" dirty="0"/>
              <a:t>https://gist.github.com/nil0x42/8bb48b337d64971fb296b8b9b6e89a0d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https://github.com/Ectario/bitflipper</a:t>
            </a:r>
          </a:p>
          <a:p>
            <a:endParaRPr lang="fr-FR" dirty="0"/>
          </a:p>
          <a:p>
            <a:r>
              <a:rPr lang="fr-FR" dirty="0"/>
              <a:t>CTF Complet : https://zhangzeyu2001.medium.com/attacking-cbc-mode-bit-flipping-7e0a1c185511</a:t>
            </a:r>
          </a:p>
          <a:p>
            <a:endParaRPr lang="fr-FR" dirty="0"/>
          </a:p>
          <a:p>
            <a:r>
              <a:rPr lang="fr-FR" dirty="0"/>
              <a:t>https://medium.com/@masjadaan/cbc-bit-flipping-attack-b92efafbb83d</a:t>
            </a:r>
          </a:p>
          <a:p>
            <a:r>
              <a:rPr lang="fr-FR" dirty="0"/>
              <a:t>https://zhangzeyu2001-medium-com.translate.goog/attacking-cbc-mode-bit-flipping-7e0a1c185511?_x_tr_sl=en&amp;_x_tr_tl=mg&amp;_x_tr_hl=mg&amp;_x_tr_pto=sc&amp;_x_tr_hist=true</a:t>
            </a:r>
          </a:p>
          <a:p>
            <a:r>
              <a:rPr lang="fr-FR" dirty="0"/>
              <a:t>https://zhangzeyu2001.medium.com/attacking-cbc-mode-bit-flipping-7e0a1c185511</a:t>
            </a:r>
          </a:p>
          <a:p>
            <a:r>
              <a:rPr lang="fr-FR" dirty="0"/>
              <a:t>https://github.com/Vozec/AES-CBC-Padding-attack</a:t>
            </a:r>
          </a:p>
          <a:p>
            <a:r>
              <a:rPr lang="fr-FR" dirty="0"/>
              <a:t>https://research.nccgroup.com/2021/02/17/cryptopals-exploiting-cbc-padding-oracles/</a:t>
            </a:r>
          </a:p>
          <a:p>
            <a:r>
              <a:rPr lang="fr-FR" dirty="0"/>
              <a:t>https://www.youtube.com/watch?v=evrgQkULQ5U</a:t>
            </a:r>
          </a:p>
          <a:p>
            <a:r>
              <a:rPr lang="fr-FR" dirty="0"/>
              <a:t>https://grymoire.wordpress.com/2014/12/05/cbc-padding-oracle-attacks-simplified-key-concepts-and-pitfalls/</a:t>
            </a:r>
          </a:p>
          <a:p>
            <a:r>
              <a:rPr lang="fr-FR"/>
              <a:t>https://</a:t>
            </a:r>
            <a:r>
              <a:rPr lang="fr-FR" dirty="0"/>
              <a:t>github.com/</a:t>
            </a:r>
            <a:r>
              <a:rPr lang="fr-FR" dirty="0" err="1"/>
              <a:t>narbi</a:t>
            </a:r>
            <a:r>
              <a:rPr lang="fr-FR" dirty="0"/>
              <a:t>/</a:t>
            </a:r>
            <a:r>
              <a:rPr lang="fr-FR" dirty="0" err="1"/>
              <a:t>AES_BitFlippingAttack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https://www.youtube.com/watch?v=QG-z0r9afIs</a:t>
            </a:r>
          </a:p>
          <a:p>
            <a:r>
              <a:rPr lang="fr-FR" dirty="0"/>
              <a:t>https://www.youtube.com/watch?v=Q6wopwjhyig</a:t>
            </a:r>
          </a:p>
          <a:p>
            <a:endParaRPr lang="fr-FR" dirty="0"/>
          </a:p>
          <a:p>
            <a:r>
              <a:rPr lang="fr-FR" dirty="0"/>
              <a:t>github.com/kelalaka153/CBC-Bit-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r>
              <a:rPr lang="fr-FR" dirty="0"/>
              <a:t>github.com/YounesTasra-R4z3rSw0rd/AES-CBC-Bit-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https://ctftime.org/writeup/28270</a:t>
            </a:r>
          </a:p>
          <a:p>
            <a:endParaRPr lang="fr-FR" dirty="0"/>
          </a:p>
          <a:p>
            <a:r>
              <a:rPr lang="fr-FR" dirty="0"/>
              <a:t>https://dr3dd.gitlab.io/cryptography/2019/01/10/simple-AES-CBC-bit-flipping-attack/</a:t>
            </a:r>
          </a:p>
          <a:p>
            <a:r>
              <a:rPr lang="fr-FR" dirty="0"/>
              <a:t>https://ce-automne.github.io/2019/07/14/CBC-Bit-Flipping-Attack-Conclusion-Part2/</a:t>
            </a:r>
          </a:p>
          <a:p>
            <a:endParaRPr lang="fr-FR" dirty="0"/>
          </a:p>
          <a:p>
            <a:r>
              <a:rPr lang="fr-FR" dirty="0"/>
              <a:t>PICO_CTF</a:t>
            </a:r>
          </a:p>
          <a:p>
            <a:r>
              <a:rPr lang="fr-FR" dirty="0"/>
              <a:t>https://www.youtube.com/watch?v=Fs3EbH-Wdhc&amp;t=2s</a:t>
            </a:r>
          </a:p>
          <a:p>
            <a:r>
              <a:rPr lang="fr-FR" dirty="0"/>
              <a:t>https://www.youtube.com/watch?v=VR-TuXXi3A8&amp;list=TLPQMDEwNzIwMjQ9EKd693iujg&amp;index=2</a:t>
            </a:r>
          </a:p>
          <a:p>
            <a:r>
              <a:rPr lang="fr-FR" dirty="0"/>
              <a:t>https://</a:t>
            </a:r>
            <a:r>
              <a:rPr lang="en-US" dirty="0"/>
              <a:t>github.com/</a:t>
            </a:r>
            <a:r>
              <a:rPr lang="en-US" dirty="0" err="1"/>
              <a:t>MemoryCorruptionOfficial</a:t>
            </a:r>
            <a:r>
              <a:rPr lang="en-US" dirty="0"/>
              <a:t>/</a:t>
            </a:r>
            <a:r>
              <a:rPr lang="en-US" dirty="0" err="1"/>
              <a:t>PicoCTF</a:t>
            </a:r>
            <a:r>
              <a:rPr lang="en-US" dirty="0"/>
              <a:t>/tree/main/</a:t>
            </a:r>
            <a:r>
              <a:rPr lang="en-US" dirty="0" err="1"/>
              <a:t>web_exploitation</a:t>
            </a:r>
            <a:r>
              <a:rPr lang="en-US" dirty="0"/>
              <a:t>/</a:t>
            </a:r>
            <a:r>
              <a:rPr lang="en-US" dirty="0" err="1"/>
              <a:t>more_cookies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059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07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226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14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MAC c’est facile ???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927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*flicker victime de l’attaque</a:t>
            </a:r>
          </a:p>
          <a:p>
            <a:r>
              <a:rPr lang="fr-FR" dirty="0"/>
              <a:t> *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extension </a:t>
            </a:r>
          </a:p>
          <a:p>
            <a:r>
              <a:rPr lang="fr-FR" dirty="0"/>
              <a:t>* www.youtube.com/watch?v=nqXhZAj0yr4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https://www.youtube.com/watch?v=uLSnwA10Qcc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Htts://book.hacktricks.xyz/crypto-and-stego/hash-length-extension-attack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https://github.com/viensea1106/hash-length-extension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 )github.com/leesangmin144/</a:t>
            </a:r>
            <a:r>
              <a:rPr lang="fr-FR" dirty="0" err="1"/>
              <a:t>length</a:t>
            </a:r>
            <a:r>
              <a:rPr lang="fr-FR" dirty="0"/>
              <a:t>-extension-</a:t>
            </a:r>
            <a:r>
              <a:rPr lang="fr-FR" dirty="0" err="1"/>
              <a:t>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(TESTED) https://github.com/iagox86/hash_extender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https://danq.me/2023/11/30/length-extension-attack/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873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71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685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www.elysiria.fr/blog/le-chiffrement-symetrique/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DES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AES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Blowfish</a:t>
            </a: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669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870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752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667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07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345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638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connaissant la taille du message; ajouter du texte et refaire le hachage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GitHub - iagox86/</a:t>
            </a:r>
            <a:r>
              <a:rPr lang="fr-FR" dirty="0" err="1">
                <a:hlinkClick r:id="rId3"/>
              </a:rPr>
              <a:t>hash_extender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433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Attaque de temporel</a:t>
            </a:r>
          </a:p>
          <a:p>
            <a:r>
              <a:rPr lang="fr-FR" dirty="0"/>
              <a:t>MAC invalide , le temps n’y est pas pris -&gt; on peut retrouver le </a:t>
            </a:r>
            <a:r>
              <a:rPr lang="fr-FR" dirty="0" err="1"/>
              <a:t>padding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va </a:t>
            </a:r>
            <a:r>
              <a:rPr lang="fr-FR" dirty="0" err="1"/>
              <a:t>verifié</a:t>
            </a:r>
            <a:r>
              <a:rPr lang="fr-FR" dirty="0"/>
              <a:t> le mac </a:t>
            </a:r>
            <a:r>
              <a:rPr lang="fr-FR" dirty="0" err="1"/>
              <a:t>meme</a:t>
            </a:r>
            <a:r>
              <a:rPr lang="fr-FR" dirty="0"/>
              <a:t> si le </a:t>
            </a:r>
            <a:r>
              <a:rPr lang="fr-FR" dirty="0" err="1"/>
              <a:t>adding</a:t>
            </a:r>
            <a:r>
              <a:rPr lang="fr-FR" dirty="0"/>
              <a:t> n’est pas le bon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412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722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Cryptlib</a:t>
            </a:r>
            <a:r>
              <a:rPr lang="fr-FR" dirty="0"/>
              <a:t> (c </a:t>
            </a:r>
            <a:r>
              <a:rPr lang="fr-FR" dirty="0" err="1"/>
              <a:t>sharp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10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51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CTF : https://www.youtube.com/watch?v=cIN6ptS6HW0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7647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96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par compression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978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264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690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39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un serveur ? Modification </a:t>
            </a:r>
            <a:r>
              <a:rPr lang="fr-FR" dirty="0" err="1"/>
              <a:t>my_secure_script.gpg</a:t>
            </a:r>
            <a:r>
              <a:rPr lang="fr-FR" dirty="0"/>
              <a:t> par quelques choses de </a:t>
            </a:r>
            <a:r>
              <a:rPr lang="fr-FR" dirty="0" err="1"/>
              <a:t>malvaillants</a:t>
            </a:r>
            <a:r>
              <a:rPr lang="fr-FR" dirty="0"/>
              <a:t> </a:t>
            </a:r>
          </a:p>
          <a:p>
            <a:r>
              <a:rPr lang="fr-FR" dirty="0"/>
              <a:t>https://korben.info/les-attaques-ssltls.html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381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https://www.youtube.com/watch?v=GjRxcFKt7Pw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953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https://exploit-notes.hdks.org/exploit/cryptography/algorithm/aes/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https://github.com/SitrakaResearchAndPOC/docker_crypto_attack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66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https:///github.com/SitrakaResearchAndPOC/crypto_techwall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https://github.com/SitrakaResearchAndPOC/docker_crypto_attack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https://github.com/SitrakaResearchAndPOC/crypto_hafnium/tree/main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63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 et navigateur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36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Hafnium : </a:t>
            </a:r>
          </a:p>
          <a:p>
            <a:r>
              <a:rPr lang="fr-FR" dirty="0"/>
              <a:t>Htts://www.youtube.com/playlist?list=PLSDyWvlBf9Mn6TQLJ4QynUMUzPlq-Reyj</a:t>
            </a:r>
          </a:p>
          <a:p>
            <a:endParaRPr lang="fr-FR" dirty="0"/>
          </a:p>
          <a:p>
            <a:r>
              <a:rPr lang="fr-FR" dirty="0"/>
              <a:t>http://testphp.vulnweb.com/login.php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8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0"/>
            <a:ext cx="11094720" cy="5598620"/>
          </a:xfrm>
        </p:spPr>
        <p:txBody>
          <a:bodyPr>
            <a:normAutofit fontScale="90000"/>
          </a:bodyPr>
          <a:lstStyle/>
          <a:p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(6)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9" y="688472"/>
            <a:ext cx="9605962" cy="60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(7)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6" y="1466850"/>
            <a:ext cx="971928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(8)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672068"/>
            <a:ext cx="8801099" cy="5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(9)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808681"/>
            <a:ext cx="9020175" cy="5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0DA65-0658-DB11-22C1-F119A181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symétrique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33EF1-59EB-D8AB-7508-8283B12F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383BA-A383-782A-706B-F328BB8C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507"/>
            <a:ext cx="12192000" cy="3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06E95-1036-9C04-F47C-05E3193C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0D7C6-8333-2C5A-E482-EBF82AFE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989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5B961-9EE5-E0CB-6FC9-194BA2A0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asymétrique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ADFCD3-9A45-7895-0DDE-3595EEA0B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Elgamal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045C08-C557-38D2-B0B3-DEC7B6B2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73" y="1845734"/>
            <a:ext cx="7512290" cy="42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4D30-C5DF-C73F-2F4C-01825C3D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Fondamentaux des sécurités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9548A-E133-69FD-5D35-995DD3A3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1DC47C-72CB-49D3-F15F-944A789E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2" y="2143126"/>
            <a:ext cx="8326298" cy="38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EB64-9467-4139-14D6-576A1CCA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5E481-998F-3E0A-9AB0-B12CA801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9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PKI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56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Vocabulaire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8877" b="1233"/>
          <a:stretch/>
        </p:blipFill>
        <p:spPr>
          <a:xfrm>
            <a:off x="669636" y="1414463"/>
            <a:ext cx="11360439" cy="52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7" y="0"/>
            <a:ext cx="10972800" cy="67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0" y="1"/>
            <a:ext cx="1068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0"/>
            <a:ext cx="1149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2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0"/>
            <a:ext cx="10957302" cy="66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0" y="0"/>
            <a:ext cx="1168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0" y="0"/>
            <a:ext cx="11225213" cy="70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8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" y="154984"/>
            <a:ext cx="10771322" cy="6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4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485"/>
          <a:stretch/>
        </p:blipFill>
        <p:spPr>
          <a:xfrm>
            <a:off x="423701" y="284601"/>
            <a:ext cx="11293018" cy="6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64" y="196555"/>
            <a:ext cx="10230818" cy="66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73" y="0"/>
            <a:ext cx="9935222" cy="65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F0F28-D831-251B-7435-DA29D91D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FFA10B-A828-48D7-6628-D35F25EC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B4B3ED-ED3B-31BC-F31B-8913B70B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8916"/>
            <a:ext cx="6660305" cy="31567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02A103-8EC4-270A-E9CC-4465A0E5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2241"/>
            <a:ext cx="1219200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73" y="0"/>
            <a:ext cx="9977034" cy="66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8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6" y="139484"/>
            <a:ext cx="10030724" cy="6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8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72" y="0"/>
            <a:ext cx="10001089" cy="65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263471"/>
            <a:ext cx="11521784" cy="59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0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0" y="0"/>
            <a:ext cx="11341915" cy="48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3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1" r="312"/>
          <a:stretch/>
        </p:blipFill>
        <p:spPr>
          <a:xfrm>
            <a:off x="0" y="0"/>
            <a:ext cx="12125320" cy="49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7" y="0"/>
            <a:ext cx="11264443" cy="6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50" y="108488"/>
            <a:ext cx="10238084" cy="64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92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4" y="-1"/>
            <a:ext cx="10902412" cy="6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6" y="141502"/>
            <a:ext cx="11116725" cy="63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10924895" cy="728663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 base de sécurité de la cryptographie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b="18618"/>
          <a:stretch/>
        </p:blipFill>
        <p:spPr>
          <a:xfrm>
            <a:off x="2495837" y="1643063"/>
            <a:ext cx="9267538" cy="39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678B4-B3AD-86C6-C56E-FA718CD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E4AE8-91A9-D8C1-8E90-D9345E26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805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661D4-EE50-44FB-890D-32A29AC9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Problèmes du HTTP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E44912-57BD-4CA2-B964-94495E60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en clair dans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996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6E86A-BF4D-21EA-EE92-F0F2965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être sûr d’un serveur attaquant?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2A37B-85A4-45BF-995D-C4BB0486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A8AD2-C6B5-2576-05BE-EC3BED25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4204"/>
            <a:ext cx="11353800" cy="36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3D9D-ED41-D003-E506-9EF3C708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14B540-C805-FBA5-2C91-A94F147C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690688"/>
            <a:ext cx="8362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3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D8478-5A2A-448A-172B-1D0ED43F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F2C6B-EF5D-5FDD-E172-900B8D87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B29306-2520-7FA8-52B3-D6FDB575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" y="0"/>
            <a:ext cx="12137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6B1AA-0C89-8A04-FA13-F5AC47D0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27C2D-6029-E795-C9D7-5C263021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25FD2-78B5-60A8-C81F-1C7A6A93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46"/>
            <a:ext cx="12192000" cy="58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3B67C-9833-EA75-F470-D941DE1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FA9421-2BCD-00D8-AB8C-98047BF3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1237E2-5BA5-77CA-C539-11AA734D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" y="625090"/>
            <a:ext cx="12070367" cy="55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23535-B201-8E39-70D7-2AA70746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le certificat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B6605-56EB-44BA-E373-C0B60942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C30610-215D-E4C1-DDDC-8D403485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40992"/>
            <a:ext cx="12192000" cy="36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0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02886-E7AC-2EA7-33BB-36E1E59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certificats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533285-BCEC-122F-4987-62718571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782B6B-3A2F-AA79-CA58-7AB0729B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714500"/>
            <a:ext cx="10772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6E5E8-5B52-C4AE-98D2-1F7085D4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87C6D-1A79-09C7-B6C3-CFC570DC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E14488-6B85-BE18-E3BD-976BE977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5F9D1-7966-19F9-C4C5-D8A99147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2" y="582439"/>
            <a:ext cx="10058400" cy="63676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(1)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87B150-0245-451C-46D6-8BA47B68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1166356"/>
            <a:ext cx="6195344" cy="29141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58" y="2623423"/>
            <a:ext cx="6357429" cy="40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0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627F3-3E21-9A50-6396-BD0FAD4D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83522-347C-C2D9-AFC2-943940FE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5F3660-EE87-57BB-9B52-555892D4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96542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BF1A1A-7391-6577-E78E-187EF989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83" y="5499037"/>
            <a:ext cx="4669217" cy="13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3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20F38-BBAA-B5C5-9BFD-C4DEE0BF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64ADF-EE1E-C3FD-8238-F03E690D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F42BA2-9352-0CF8-87C6-2E3DCE77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5"/>
            <a:ext cx="12192000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94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A4E63-A154-0827-B1F7-459F5F5B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importante mais manque de signature ???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B5D0EE-53DF-1962-3522-B9729B91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08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F9CA1-5EBB-FFF1-9930-D7A46B3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48BB6-681D-25D3-2011-6D44C527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Ouvrir par un éditeur</a:t>
            </a:r>
          </a:p>
          <a:p>
            <a:r>
              <a:rPr lang="fr-FR" dirty="0"/>
              <a:t>Ou Placer dans un navigateur</a:t>
            </a:r>
          </a:p>
          <a:p>
            <a:r>
              <a:rPr lang="fr-FR" dirty="0"/>
              <a:t>Possibilité de copie collé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(c’est de la base64)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F1B37C-51B3-A33D-C747-F0F84C7D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15" y="681037"/>
            <a:ext cx="554109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5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1DE6F-E83D-70C5-8559-6FF65664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78B2C-B308-D3F8-D333-6F1B5879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84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C0731-2896-79A3-FF2D-31A48AC1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Deux autres certificats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602CF-D285-07B5-E985-CCF06C2E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80139C-15E2-F56C-04FF-4B878010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90688"/>
            <a:ext cx="11811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9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B37E1-CA22-9FFF-F2B1-D3B6AFFB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Imaginons un pirate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950C5-6783-10AC-2A2B-D8250470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92261A-8130-41AE-EA1C-A2190424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6918067" cy="33282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DB136B-AE4E-952F-A187-93B50B5B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080"/>
            <a:ext cx="12192000" cy="56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5D3FF-740F-C2AB-5653-4A6FEC4D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savoir les entités de confiances?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B7537-F025-467C-B50A-CC10B1DE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24C60B-FEDB-CD1D-912B-EF957745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37" y="1631009"/>
            <a:ext cx="8565563" cy="52269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34B1E7-1429-D268-EA52-7B3178F0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2" y="1631009"/>
            <a:ext cx="11813468" cy="52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20286-7DDD-AF61-B16F-42E1EF87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pratique, l’ordre de certificats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EAC9D-1885-B459-51EE-36A82D69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DDCA9-0D3D-6755-1D89-01DB542B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46" y="1690688"/>
            <a:ext cx="83570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0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DDA87-DFD3-4113-ADA2-415C2045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7" y="-299462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certificat intermédiaire saute?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05798-1275-6420-93F8-F95A68B1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CEF63-EF6A-55AE-91CB-554D6A1C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41" y="1825625"/>
            <a:ext cx="8298259" cy="5032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57D3EA-CEB2-37C1-81FD-00A0F595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376072"/>
            <a:ext cx="8483600" cy="5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1EF45-9E5A-4A69-B431-0AB6C8B6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77C06-3DCF-5D80-396B-4DE9BD4C6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F4F484-8272-E430-5911-62FBC80F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737360"/>
            <a:ext cx="8058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3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0B961-E260-49AF-4C85-A10557E2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CRYPTOGRAPHIE PAR L’ATTAQUE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BEEBC-326D-39CF-A058-8D89B2FE8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9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34152-A64B-1FE3-C56C-5D349E3F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4E2A8-B86F-1337-F27E-9BFCC7F3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7CBE24-7887-245F-7C47-A585418F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3687" cy="48281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235EC-A235-A8B7-80A0-360EC8E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65125"/>
            <a:ext cx="97155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6D24C-C0A7-06AF-35B5-DB68E566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835F-9D49-9603-9327-FDCA77BD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4CC4E7-E42B-B975-42B6-10C225E4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82125" cy="237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3F43A1-494A-3A5C-DB23-A02A8EAB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89075"/>
            <a:ext cx="103632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6F97B-06B5-11F8-73EB-DEFB6E4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Chiffrement par bloc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65EC5-3395-02F2-3429-7A7CA306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0F670B-2F6E-32B1-414E-4ED804FC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964687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83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0F669-C932-5DFD-D943-C0D40C4E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04B1A-BE76-90A7-2D9F-1D07A20E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4AC899-42E0-17E7-20C5-A09B6EB9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91" y="914400"/>
            <a:ext cx="113591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3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A6294-3CF6-B03B-BA29-9E7BA91E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CBC GENERALEMENT UTILISE AVEC 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C38E9-DB46-98E9-97C2-6864C7F9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0CE14F-6CE2-789F-87A4-D0B1E9BD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381125"/>
            <a:ext cx="120205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8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1D68F-BB04-486C-58C8-19F66A8B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292C6C-68C8-6556-5E6E-74709E63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89E728-97DC-7900-2EB3-A4DBD119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4"/>
            <a:ext cx="9525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7B8CF8-42DF-81F9-9A21-80E8AB06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52512"/>
            <a:ext cx="9525000" cy="51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3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16232-DB1F-549A-1644-3AF697D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6CB5-B3E8-A365-7241-E81F0B829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B1A952-23D4-0B80-946E-9FB7D6FE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61962"/>
            <a:ext cx="119824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71C56-96CB-809E-D310-025734C8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D1530-20F2-8942-050D-62F16610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FFBF7B-8635-1ECB-2A15-6A11B2E8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45" y="0"/>
            <a:ext cx="1140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75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646E-642E-D348-F1E6-9F9AFC8A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BC4F0-BCFF-F2BB-C674-1C7842DB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899"/>
            <a:ext cx="10515600" cy="1897063"/>
          </a:xfrm>
        </p:spPr>
        <p:txBody>
          <a:bodyPr/>
          <a:lstStyle/>
          <a:p>
            <a:r>
              <a:rPr lang="fr-FR" dirty="0"/>
              <a:t>Utilisation de MAC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44C4DE-FDED-C6C1-1651-8DC8DE2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63"/>
            <a:ext cx="7477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ECA1-2E6C-4757-ACAC-F53CCA49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FCC15-257F-8DB9-861F-DE58237D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B8BE1-C297-56C8-8592-AC94E08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767B39-E1A0-17F0-9FBF-87EF113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4" y="1687568"/>
            <a:ext cx="8377236" cy="50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2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CB60E-F01B-B8B1-0080-56EE832A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45D5A-3493-C0FE-8C1F-3E9E4C29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1EDCB9-528C-4A21-5819-8411A7C4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" y="681038"/>
            <a:ext cx="12184008" cy="61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0BB3-7548-5A94-1A7D-17AE0494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C2F06-3AFC-15AB-2A78-838F711E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0FE242-B674-117B-A1EF-F20D9BB4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581150"/>
            <a:ext cx="81057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4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675"/>
            <a:ext cx="12311958" cy="48355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947738"/>
            <a:ext cx="12099862" cy="50720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9" y="991394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1175543"/>
            <a:ext cx="12311958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" y="1420813"/>
            <a:ext cx="1209986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9" y="1690688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0F92C-CD1A-8658-B9D2-568A2D06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A2B60-F7C0-8F44-D069-2C905A1C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8A630F-71CC-9638-5488-2FD2F498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150"/>
            <a:ext cx="12192000" cy="5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2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BF644-0207-77F0-1B36-0C4E8726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A4ED3E-C60A-813A-FC5A-1D774B667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54BF5B-49E1-2D0A-A2DB-08171A41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2" y="2481262"/>
            <a:ext cx="11797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5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C9CA7-ED59-570A-354C-A3EC44E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D4CFF-7F2F-8A58-3511-2B886D496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D4F3CE-932E-3138-9A3C-0FE5C8E4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" y="681037"/>
            <a:ext cx="1213288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AB8A-E46D-8D47-8B53-5062CCE2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540A9-C6B5-9775-5F35-880BC108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F79E6-F560-9229-49BC-4F84B1E9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F670B6-D72C-4430-409F-C8E33F17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3" y="1696777"/>
            <a:ext cx="8224837" cy="51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0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A4D63-95A1-1350-4BF0-B138716E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CFEDD-9A2A-CFC3-B06B-B4B17623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B3E8B-F4D3-EE82-80A2-36447ECE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10800" cy="52006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835FCB-3D3D-3139-8B8D-29945A4A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875506"/>
            <a:ext cx="11096625" cy="52292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265F35-9240-2413-EA9E-895C892B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12" y="2201068"/>
            <a:ext cx="10337800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5566A-9AF0-484A-8D71-B597F9C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B0199-4F30-F6D1-31E6-AB73AADF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0BCA9-84E3-0D85-41DE-43AA4F3C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00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ACEA8B-A408-8C35-06ED-DF0E8566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536"/>
            <a:ext cx="12192000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68936-682C-002D-221D-C574E891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6FDB18-B308-C593-1E76-31B65C41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8D4EE6-AE6B-06B7-2B79-E45CF0BA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062037"/>
            <a:ext cx="86487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0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699D9-9787-26E6-8F5E-C0F9BC8F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24675-F573-7EC6-DD90-52D4746E5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2CB5C-2553-8EDC-9582-1ABC98C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8199" cy="2549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665ACB-382B-E272-68FB-1FA4653D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3244"/>
            <a:ext cx="8420100" cy="1866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ACDDC5-A744-3B3E-9865-1CA0B090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575" y="4543425"/>
            <a:ext cx="8353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89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8601E-050B-F83C-5615-4B270EE8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8E13E-9179-FBCF-E0CA-6BA34FBE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A288C9-AAF7-8C42-EAA7-5371242C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803"/>
            <a:ext cx="12192000" cy="44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8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162E8-022E-2939-9ED9-2706307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B749BD-CB13-F93E-A660-73FF59E2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61F9C5-B227-5F41-6321-B9260503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868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9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907B7-17EC-D5B1-D966-FF8B20DF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22CD9-8323-4847-9A37-692102A5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01ED-FDC4-A129-2071-593C34C9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5737"/>
            <a:ext cx="10487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70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38101-156D-5FD5-926A-F05BC9ED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A9BB-7748-E46E-5C66-A4863B4D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3F2648-A5E3-91A1-9E7B-722D831F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11877"/>
            <a:ext cx="10718800" cy="65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9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AA4C5-59BB-74E2-0ACB-BD9279B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753DB-3F01-9DDB-4C29-87379EB89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AA5942-04C9-94AD-5DB1-2FBF6686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DF7846-96A9-5B48-BD58-51EE81DC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344"/>
            <a:ext cx="61245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5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96343-1A64-DF8F-23FE-5E0EEB3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7709E-E3B1-8739-E771-624F9C6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316DE-FD8D-0467-6777-FC78187D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881187"/>
            <a:ext cx="11363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64C4-4D0D-AFF5-48F2-D941D783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4A65C-3F1C-2614-09D1-978F5F31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1453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/ Intégrité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67C52-069A-CE73-E1F1-7C352417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490E92-E5F5-ED2D-31C0-F88E893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1454123"/>
            <a:ext cx="8605837" cy="51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4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6C246-3E2A-07B4-3E0B-7104046F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376-1D6B-9C64-1152-58404EA9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16A58D-E323-3ECE-9C6D-4093657E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57212"/>
            <a:ext cx="121158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3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3FE65-D37A-5F2B-AF60-BCCC1DF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4F2D1-CF52-ADFD-3304-A4CB6017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B2AFDB-496E-143D-3C31-71738AE3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6625" cy="2457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D513D0-8E4E-35D4-F6A8-B14DE55F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4787"/>
            <a:ext cx="6648450" cy="638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1588F9-CC24-0854-AC40-758D907C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2026"/>
            <a:ext cx="10772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6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7CC36-305F-44AB-F6B1-E3EB04B0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8DA49E-5AAE-BCAF-3809-4B11A336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4D9471-BBF8-93B1-B528-07674C42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53550" cy="3495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9648AA-268B-161C-EC29-18F29F11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3395662"/>
            <a:ext cx="10267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40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0AE59-50EE-97DE-3DA3-01ADFF5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ATTAQUE BASEE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A0ED-90D8-7774-5E8A-008114D4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6CF24-8930-66A2-5539-C7D65B8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5443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4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6E653-7594-E89B-D6D8-E0EC1F8C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3FB00-05F1-B906-1F0E-A8A8DC2C9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83029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2703</TotalTime>
  <Words>1202</Words>
  <Application>Microsoft Office PowerPoint</Application>
  <PresentationFormat>Grand écran</PresentationFormat>
  <Paragraphs>223</Paragraphs>
  <Slides>94</Slides>
  <Notes>58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Source Sans Pro</vt:lpstr>
      <vt:lpstr>Times New Roman</vt:lpstr>
      <vt:lpstr>Rétrospective</vt:lpstr>
      <vt:lpstr>  Ethical hacking Cryptographie    </vt:lpstr>
      <vt:lpstr>Vocabulaire </vt:lpstr>
      <vt:lpstr>Présentation PowerPoint</vt:lpstr>
      <vt:lpstr>Service de base de sécurité de la cryptographie</vt:lpstr>
      <vt:lpstr>Fonction de hachage (1)</vt:lpstr>
      <vt:lpstr>Fonction de hachage (2)</vt:lpstr>
      <vt:lpstr>Fonction de hachage (3)</vt:lpstr>
      <vt:lpstr>Fonction de hachage (4)</vt:lpstr>
      <vt:lpstr>Fonction de hachage / Intégrité (5)</vt:lpstr>
      <vt:lpstr>Fonction de hachage  (6)</vt:lpstr>
      <vt:lpstr>Fonction de hachage  (7)</vt:lpstr>
      <vt:lpstr>Fonction de hachage  (8)</vt:lpstr>
      <vt:lpstr>Fonction de hachage  (9)</vt:lpstr>
      <vt:lpstr>Chiffrement symétrique</vt:lpstr>
      <vt:lpstr>Sécurité et propriété?</vt:lpstr>
      <vt:lpstr>Chiffrement asymétrique </vt:lpstr>
      <vt:lpstr>Fondamentaux des sécurités</vt:lpstr>
      <vt:lpstr>Sécurité et propriété? </vt:lpstr>
      <vt:lpstr>PKI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Problèmes du HTTP</vt:lpstr>
      <vt:lpstr>Comment être sûr d’un serveur attaquant?</vt:lpstr>
      <vt:lpstr>Authenticité</vt:lpstr>
      <vt:lpstr>Présentation PowerPoint</vt:lpstr>
      <vt:lpstr>Présentation PowerPoint</vt:lpstr>
      <vt:lpstr>Présentation PowerPoint</vt:lpstr>
      <vt:lpstr>Récupérer le certificat</vt:lpstr>
      <vt:lpstr>Récupérer certificats (2)</vt:lpstr>
      <vt:lpstr>Présentation PowerPoint</vt:lpstr>
      <vt:lpstr>Présentation PowerPoint</vt:lpstr>
      <vt:lpstr>Présentation PowerPoint</vt:lpstr>
      <vt:lpstr>Information importante mais manque de signature ???</vt:lpstr>
      <vt:lpstr>Présentation PowerPoint</vt:lpstr>
      <vt:lpstr>OPENSSL</vt:lpstr>
      <vt:lpstr>Deux autres certificats ?</vt:lpstr>
      <vt:lpstr>Imaginons un pirate</vt:lpstr>
      <vt:lpstr>Comment savoir les entités de confiances?</vt:lpstr>
      <vt:lpstr>En pratique, l’ordre de certificats</vt:lpstr>
      <vt:lpstr>Un certificat intermédiaire saute?</vt:lpstr>
      <vt:lpstr>CRYPTOGRAPHIE PAR L’ATTAQUE</vt:lpstr>
      <vt:lpstr>Présentation PowerPoint</vt:lpstr>
      <vt:lpstr>Présentation PowerPoint</vt:lpstr>
      <vt:lpstr>Chiffrement par bloc</vt:lpstr>
      <vt:lpstr>Présentation PowerPoint</vt:lpstr>
      <vt:lpstr>MODE CBC GENERALEMENT UTILISE AVEC SSL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ATTAQUE BASEE TEMPORELLE</vt:lpstr>
      <vt:lpstr>RANDOMISATION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Esti</cp:lastModifiedBy>
  <cp:revision>196</cp:revision>
  <dcterms:created xsi:type="dcterms:W3CDTF">2024-11-24T07:42:02Z</dcterms:created>
  <dcterms:modified xsi:type="dcterms:W3CDTF">2025-01-22T10:31:31Z</dcterms:modified>
</cp:coreProperties>
</file>